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07" autoAdjust="0"/>
    <p:restoredTop sz="94660"/>
  </p:normalViewPr>
  <p:slideViewPr>
    <p:cSldViewPr>
      <p:cViewPr varScale="1">
        <p:scale>
          <a:sx n="99" d="100"/>
          <a:sy n="99" d="100"/>
        </p:scale>
        <p:origin x="-102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FACC0-A2ED-4A9B-9011-0317BE4CA649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8F6DA-C099-4BD9-98B0-A651EFFE9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78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Проект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8F6DA-C099-4BD9-98B0-A651EFFE915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1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Формирование современной городской среды на территории Евсинского сельсовета Искитимского района Новосибирской области на </a:t>
            </a:r>
            <a:r>
              <a:rPr lang="ru-RU" sz="2400" b="1" dirty="0" smtClean="0"/>
              <a:t>2018-2024годы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/>
              <a:t>Благоустройство территории многоквартирных домов по </a:t>
            </a:r>
            <a:r>
              <a:rPr lang="ru-RU" b="1" dirty="0" err="1" smtClean="0"/>
              <a:t>ул.Рабочая</a:t>
            </a:r>
            <a:r>
              <a:rPr lang="ru-RU" b="1" dirty="0" smtClean="0"/>
              <a:t> 1,3,3А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4386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риемная\Desktop\DSCN0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7175" y="-1754188"/>
            <a:ext cx="14044613" cy="1053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риемная\Desktop\DSCN0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7288" y="-1493838"/>
            <a:ext cx="14044613" cy="1053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55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риемная\Desktop\DSCN0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9513" y="-1754188"/>
            <a:ext cx="14044613" cy="1053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57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риемная\Desktop\DSCN0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8425" y="-2001838"/>
            <a:ext cx="14044613" cy="1053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2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риемная\Desktop\DSCN0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6775" y="-2278063"/>
            <a:ext cx="14044613" cy="1053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13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Приемная\Desktop\DSCN0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1400" y="-1885950"/>
            <a:ext cx="14044613" cy="1053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Приемная\Desktop\DSCN0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7113" y="-1784350"/>
            <a:ext cx="14044613" cy="1053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3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5615" t="22861" r="16414" b="3657"/>
          <a:stretch>
            <a:fillRect/>
          </a:stretch>
        </p:blipFill>
        <p:spPr bwMode="auto">
          <a:xfrm>
            <a:off x="107504" y="116632"/>
            <a:ext cx="8880988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32670" t="18965" r="33327" b="3991"/>
          <a:stretch>
            <a:fillRect/>
          </a:stretch>
        </p:blipFill>
        <p:spPr bwMode="auto">
          <a:xfrm rot="16200000">
            <a:off x="1223630" y="-927485"/>
            <a:ext cx="6624735" cy="871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16193" t="22014" r="16179" b="3479"/>
          <a:stretch>
            <a:fillRect/>
          </a:stretch>
        </p:blipFill>
        <p:spPr bwMode="auto">
          <a:xfrm>
            <a:off x="107503" y="116632"/>
            <a:ext cx="8946993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риемная\Desktop\Рабочая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726" y="-2297113"/>
            <a:ext cx="9706173" cy="990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49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риемная\Desktop\Рабочая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429500" cy="896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0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риемная\Desktop\DSCN0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7850" y="-2640013"/>
            <a:ext cx="14044613" cy="1053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3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риемная\Desktop\DSCN09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5738" y="-2363788"/>
            <a:ext cx="14044613" cy="1053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45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риемная\Desktop\DSCN0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4713" y="-2146300"/>
            <a:ext cx="14044613" cy="1053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15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23</Words>
  <Application>Microsoft Office PowerPoint</Application>
  <PresentationFormat>Экран (4:3)</PresentationFormat>
  <Paragraphs>4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Формирование современной городской среды на территории Евсинского сельсовета Искитимского района Новосибирской области на 2018-2024годы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Anna</dc:creator>
  <cp:lastModifiedBy>Приемная</cp:lastModifiedBy>
  <cp:revision>4</cp:revision>
  <dcterms:created xsi:type="dcterms:W3CDTF">2020-01-31T02:04:20Z</dcterms:created>
  <dcterms:modified xsi:type="dcterms:W3CDTF">2020-11-16T09:19:11Z</dcterms:modified>
</cp:coreProperties>
</file>